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1370" r:id="rId4"/>
    <p:sldId id="1371" r:id="rId5"/>
    <p:sldId id="1372" r:id="rId6"/>
    <p:sldId id="1373" r:id="rId7"/>
    <p:sldId id="1374" r:id="rId8"/>
    <p:sldId id="13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5556-0F00-8919-084D-394774B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66CBF-19F3-1074-18D7-BB8A262BB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18D94-E356-61F5-FED6-8389AB0E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2233D-2B13-8DEF-A630-8B7ACDD9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1FFE-9796-DCB5-9BC1-94B09788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9E44-1BC8-0F9B-9CA3-625787CC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EEC481-7437-8879-51CF-5211E9E07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65E47-F2D6-0464-1093-A931ADA6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7AC0-FE73-471A-F1BC-E3C2E839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9D6BE-51C7-8A40-7DEB-6CB5C8F8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D8AEB-86B3-9E87-2E90-B7EA7BA80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C7C4A7-EF8E-0CEE-D582-33F216A4E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A781A-7535-5D97-B2D5-E49E6E76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CE07-873B-5F48-9AB1-7F1D5478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DB8CF-F29A-9BCF-F983-C9F981E8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860E-CFFE-25DC-6472-FAA3B4AA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E936-F650-CF4F-AE89-76DFA6D14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AA41A-B629-2254-6341-6928A111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4C43-40C7-21AE-E0E0-D841E1DD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C6C3C-5ED7-E888-0906-DF6EF975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6B3E-1AFA-0140-0E87-6100AB14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332CD-924D-CF99-7B94-BEB2B3FD3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495-E9D6-8CA9-E83E-2AFE5099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402B4-C311-5551-DD88-E993BBC8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ECC5-BC28-AAF0-9054-097C8DD4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FCE4-F23C-75A1-8964-4CEF5A1F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CCD4-2AA5-E35A-046E-1E025D6C0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8CC63-5A52-73CE-773A-C72D6C787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926CF-8B58-8C0D-C686-EDB3293F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DF634-E4E8-C45A-8F1F-4268655E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9AC6F-E52E-ADB3-422F-DA428853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2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3DF7-CC01-8AD8-4497-A1FE68CE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5550-A8FE-4B9E-2FC4-6F349840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04C27-BF85-BA8D-1D2B-2DBD290B3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4F838-6FDB-D739-B41C-068D49644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13917-5DF9-0B49-9F0F-F5BEE95EB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9F563-E7EC-A104-6F9C-D4D87674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A2D31-8FDE-AF02-75AD-4C9E9C34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86D5A-82AA-506D-A31E-CA8CDB2A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4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B2B1-68A0-A406-1A9C-8172ABA4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F3D7-0C81-9CCD-E552-0874F77C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3E01B3-10AF-545F-5837-CB0F445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C5D15-998F-C031-6B9A-17C559D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39505-C4A3-2175-EC72-DBA74534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3166F-7777-6821-1582-B2AEB6B9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BD18A-26B3-FFC9-8BA1-5C34B506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077F-7F6A-9A4B-30AD-D752BF3A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14079-BEA0-F2FE-8904-DB1E1B4F3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F1DC9-3871-D8E2-8D76-451CDFDAB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EF19F-86C5-FEC2-99CA-30A57CD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D380E-C84B-B0CC-312B-EACDFDE5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3EB92-8AD1-7870-DE9F-6309DFD8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3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E738-46D3-7FE1-E24D-0116DE593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008C5-3C92-6265-38C6-8DB9248F8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55525-7C99-9695-0D8A-F17FDBB90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EB926-1DDF-BBEE-DBBE-A14F5082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9E6C4-782E-ACC3-0504-6856DBD0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B2EE8-955E-49EF-FDBE-87750A72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7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A72F9-6ECF-E110-AACA-3FDC6093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0BC99-4D5E-7665-3BA0-896D1BCF1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AA29E-04B0-0456-E868-1CC0D1871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0102-CB35-4FB0-A10F-43ADC6484DA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021F-2FF1-9BAF-9DA4-2290176C4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0FC72-33F2-C330-A5C2-29BB49783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320E-8CE4-4857-9FE9-57F394F3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5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ipsassopicon2024.co.in" TargetMode="External"/><Relationship Id="rId2" Type="http://schemas.openxmlformats.org/officeDocument/2006/relationships/hyperlink" Target="mailto:fipsassopicon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5CE0-1104-A683-227F-0BA01C822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825" y="2705100"/>
            <a:ext cx="10440148" cy="1306479"/>
          </a:xfrm>
        </p:spPr>
        <p:txBody>
          <a:bodyPr>
            <a:normAutofit fontScale="90000"/>
          </a:bodyPr>
          <a:lstStyle/>
          <a:p>
            <a:br>
              <a:rPr lang="en-IN" sz="6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6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6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60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IN" sz="6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4400" b="1" dirty="0">
                <a:solidFill>
                  <a:schemeClr val="accent1">
                    <a:lumMod val="75000"/>
                  </a:schemeClr>
                </a:solidFill>
              </a:rPr>
              <a:t>How to Submit Proposals for Scientific Programs for FIPS-ASSOPICON 2024</a:t>
            </a:r>
            <a:endParaRPr lang="en-US" sz="440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624" y="6356352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1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98C4F-32BF-8A9A-52F4-FB0425227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4" y="958884"/>
            <a:ext cx="1562456" cy="1498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ED7C4-C512-A78C-0FE0-4C955D4B1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12" y="958884"/>
            <a:ext cx="1498941" cy="14989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D19FF-0BBA-055B-30B4-3D636A756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82" y="958884"/>
            <a:ext cx="1576234" cy="14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107" y="6464504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A8F24-12B1-EE77-F0D6-65F5B137C038}"/>
              </a:ext>
            </a:extLst>
          </p:cNvPr>
          <p:cNvSpPr/>
          <p:nvPr/>
        </p:nvSpPr>
        <p:spPr>
          <a:xfrm>
            <a:off x="0" y="19664"/>
            <a:ext cx="12161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How to submit proposal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Symposium, Free Paper or Poster Presentation and Panel Discussion Proposal for</a:t>
            </a:r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FIPS-ASSOPICON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D5DC-2069-3605-07DC-80EB6861832B}"/>
              </a:ext>
            </a:extLst>
          </p:cNvPr>
          <p:cNvSpPr/>
          <p:nvPr/>
        </p:nvSpPr>
        <p:spPr>
          <a:xfrm>
            <a:off x="8682137" y="1056662"/>
            <a:ext cx="3365939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submit proposals for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Symposium, Free Paper or Poster Presentation and Panel Discussion. The proposal will be rigorously reviewed by the conference scientific committee.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to acceptance by the scientific committee, an email for provisional acceptance will be sent. Before final presentation, the conference registration and realization of payment would be essential.</a:t>
            </a:r>
          </a:p>
          <a:p>
            <a:pPr marL="342900" indent="-342900" algn="just"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proposals may be submitted on the web portal under the heads  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Symposium, Free Paper or Poster Presentation and Panel Discussion. </a:t>
            </a:r>
          </a:p>
          <a:p>
            <a:pPr marL="342900" indent="-342900" algn="just"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Kindly go through the guidelines for submission before submitting the proposals.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60C7D-84AE-1311-9883-57FEA697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003" y="1057684"/>
            <a:ext cx="8504055" cy="42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107" y="6464504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A8F24-12B1-EE77-F0D6-65F5B137C038}"/>
              </a:ext>
            </a:extLst>
          </p:cNvPr>
          <p:cNvSpPr/>
          <p:nvPr/>
        </p:nvSpPr>
        <p:spPr>
          <a:xfrm>
            <a:off x="0" y="19664"/>
            <a:ext cx="1216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How to submit proposal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Symposium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D5DC-2069-3605-07DC-80EB6861832B}"/>
              </a:ext>
            </a:extLst>
          </p:cNvPr>
          <p:cNvSpPr/>
          <p:nvPr/>
        </p:nvSpPr>
        <p:spPr>
          <a:xfrm>
            <a:off x="9353549" y="1622602"/>
            <a:ext cx="2576359" cy="4031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through the guideline.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‘Symposium Proposal’ format. Select your broad theme or select ‘Others’ to input any theme that is not mentioned in the drop down.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Fill up title and the main  abstract. The main abstract will be in addition to the individual speaker’s abstract which has to be added separately.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E5557-7716-A523-2F10-AF911BC1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16" y="1110900"/>
            <a:ext cx="8920009" cy="46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107" y="6464504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A8F24-12B1-EE77-F0D6-65F5B137C038}"/>
              </a:ext>
            </a:extLst>
          </p:cNvPr>
          <p:cNvSpPr/>
          <p:nvPr/>
        </p:nvSpPr>
        <p:spPr>
          <a:xfrm>
            <a:off x="0" y="19664"/>
            <a:ext cx="1216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How to submit proposal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Symposium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D5DC-2069-3605-07DC-80EB6861832B}"/>
              </a:ext>
            </a:extLst>
          </p:cNvPr>
          <p:cNvSpPr/>
          <p:nvPr/>
        </p:nvSpPr>
        <p:spPr>
          <a:xfrm>
            <a:off x="8775190" y="921981"/>
            <a:ext cx="3293907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presenters and key words by clicking on ‘add presenter’ or  ‘Add Keywords’ button.</a:t>
            </a:r>
          </a:p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individual presenters abstract which is in addition to the main abstract. </a:t>
            </a:r>
          </a:p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 the CVs of all the presenters in to single pdf and upload the merged CV.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7AAC8-8BE5-85A9-6D86-E809176D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03" y="837204"/>
            <a:ext cx="8563896" cy="43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107" y="6464504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A8F24-12B1-EE77-F0D6-65F5B137C038}"/>
              </a:ext>
            </a:extLst>
          </p:cNvPr>
          <p:cNvSpPr/>
          <p:nvPr/>
        </p:nvSpPr>
        <p:spPr>
          <a:xfrm>
            <a:off x="0" y="19664"/>
            <a:ext cx="1216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How to submit proposal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Symposium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D5DC-2069-3605-07DC-80EB6861832B}"/>
              </a:ext>
            </a:extLst>
          </p:cNvPr>
          <p:cNvSpPr/>
          <p:nvPr/>
        </p:nvSpPr>
        <p:spPr>
          <a:xfrm>
            <a:off x="9210677" y="1292988"/>
            <a:ext cx="277177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there’s any requirement for the Symposium you can mention or leave blank.</a:t>
            </a:r>
          </a:p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submitting the proposal, you will receive a confirmation message of successful submission. The Scientific Committee will review your proposal and send you an email for the provisional acceptance of the proposal.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679DE-F93C-7FED-875C-20BF63B10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10" y="1292988"/>
            <a:ext cx="9013415" cy="42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8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107" y="6464504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A8F24-12B1-EE77-F0D6-65F5B137C038}"/>
              </a:ext>
            </a:extLst>
          </p:cNvPr>
          <p:cNvSpPr/>
          <p:nvPr/>
        </p:nvSpPr>
        <p:spPr>
          <a:xfrm>
            <a:off x="0" y="19664"/>
            <a:ext cx="1216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How to submit proposal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Free Paper and Poster Presentation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D5DC-2069-3605-07DC-80EB6861832B}"/>
              </a:ext>
            </a:extLst>
          </p:cNvPr>
          <p:cNvSpPr/>
          <p:nvPr/>
        </p:nvSpPr>
        <p:spPr>
          <a:xfrm>
            <a:off x="9313034" y="1301398"/>
            <a:ext cx="2676525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title. Select Free Paper or Poster presentation. You can add multiple authors and keywords. Fill up the abstract and submit.</a:t>
            </a:r>
          </a:p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Scientific Committee will review your proposal and send you confirmation mail of proposal accepted.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39476-6624-8248-0FF1-DDBEB1027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441" y="1320489"/>
            <a:ext cx="8932034" cy="45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DB6510A-A499-FBAA-2B8B-A737CBD1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5107" y="6464504"/>
            <a:ext cx="179657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A8F24-12B1-EE77-F0D6-65F5B137C038}"/>
              </a:ext>
            </a:extLst>
          </p:cNvPr>
          <p:cNvSpPr/>
          <p:nvPr/>
        </p:nvSpPr>
        <p:spPr>
          <a:xfrm>
            <a:off x="0" y="19664"/>
            <a:ext cx="12161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How to submit proposal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Panel Discussion Proposal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D5DC-2069-3605-07DC-80EB6861832B}"/>
              </a:ext>
            </a:extLst>
          </p:cNvPr>
          <p:cNvSpPr/>
          <p:nvPr/>
        </p:nvSpPr>
        <p:spPr>
          <a:xfrm>
            <a:off x="8818779" y="1377237"/>
            <a:ext cx="3182352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your panel discussion title. Add panellist details. You can add multiple panellist. Merge their CVs in one document and upload. Fill up the abstract and submit.</a:t>
            </a:r>
          </a:p>
          <a:p>
            <a:pPr marL="342900" indent="-342900" algn="just">
              <a:buAutoNum type="arabicPeriod"/>
            </a:pPr>
            <a:r>
              <a:rPr lang="en-IN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Scientific Committee will review your proposal and send you confirmation mail of proposal accepted.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EB250F-A4C9-5EE9-D5CC-91084B5FA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870" y="1341081"/>
            <a:ext cx="8509814" cy="43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641629" y="1084235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394" y="3339143"/>
            <a:ext cx="5489922" cy="1921115"/>
          </a:xfrm>
          <a:prstGeom prst="rect">
            <a:avLst/>
          </a:prstGeom>
        </p:spPr>
        <p:txBody>
          <a:bodyPr vertOverflow="overflow" horzOverflow="overflow" vert="horz" lIns="91440" tIns="45720" rIns="91440" bIns="45720" numCol="1" rtlCol="0" anchor="ctr">
            <a:normAutofit/>
          </a:bodyPr>
          <a:lstStyle/>
          <a:p>
            <a:pPr marR="0" lvl="0" fontAlgn="base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For further more assistance, please contact us</a:t>
            </a:r>
            <a:r>
              <a:rPr lang="en-US" sz="1400" b="0" i="0" u="none" strike="noStrike" dirty="0"/>
              <a:t> : </a:t>
            </a:r>
          </a:p>
          <a:p>
            <a:pPr marR="0" lvl="0" fontAlgn="base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Department of Physiology, AIIMS Patna</a:t>
            </a:r>
          </a:p>
          <a:p>
            <a:pPr marR="0" lvl="0" fontAlgn="base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Aurangabad Road, Phulwarisharif</a:t>
            </a:r>
          </a:p>
          <a:p>
            <a:pPr marR="0" lvl="0" fontAlgn="base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Patna, Bihar-801507</a:t>
            </a:r>
          </a:p>
          <a:p>
            <a:pPr marR="0" lvl="0" fontAlgn="base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Phone: +91-7479733436, +91-8019332484</a:t>
            </a:r>
          </a:p>
          <a:p>
            <a:pPr marR="0" lvl="0" fontAlgn="base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Email: </a:t>
            </a:r>
            <a:r>
              <a:rPr lang="en-US" sz="1400" dirty="0">
                <a:hlinkClick r:id="rId2"/>
              </a:rPr>
              <a:t>fipsassopicon@gmail.com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info@fipsassopicon2024.co.in</a:t>
            </a:r>
            <a:endParaRPr lang="en-US" sz="1400" b="0" i="0" u="none" strike="noStrike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49395" y="6395541"/>
            <a:ext cx="732246" cy="365125"/>
          </a:xfrm>
        </p:spPr>
        <p:txBody>
          <a:bodyPr/>
          <a:lstStyle/>
          <a:p>
            <a:fld id="{E3FFAD7B-36C3-4C27-AD57-77E68A873232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301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475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How to Submit Proposals for Scientific Programs for FIPS-ASSOPICON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How to Register FIPS-ASSOPICON 2024</dc:title>
  <dc:creator>Manish Shilpa</dc:creator>
  <cp:lastModifiedBy>kamlesh jha</cp:lastModifiedBy>
  <cp:revision>7</cp:revision>
  <dcterms:created xsi:type="dcterms:W3CDTF">2024-04-14T15:31:36Z</dcterms:created>
  <dcterms:modified xsi:type="dcterms:W3CDTF">2024-04-15T06:47:25Z</dcterms:modified>
</cp:coreProperties>
</file>